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3" r:id="rId4"/>
    <p:sldId id="261" r:id="rId5"/>
    <p:sldId id="265" r:id="rId6"/>
    <p:sldId id="266" r:id="rId7"/>
    <p:sldId id="264" r:id="rId8"/>
    <p:sldId id="259" r:id="rId9"/>
    <p:sldId id="258" r:id="rId10"/>
    <p:sldId id="262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16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24404-D79A-4F8B-A00D-1DA3C3641C7D}" type="datetime1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609-89DB-4A1B-A7B8-0D695ACEC1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672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FAEB-C67B-4352-807A-EC53B0991352}" type="datetime1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609-89DB-4A1B-A7B8-0D695ACEC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38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598D-8B67-440F-BB0B-902F76FC5119}" type="datetime1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609-89DB-4A1B-A7B8-0D695ACEC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8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256831"/>
            <a:ext cx="7886700" cy="1325563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33B8-2C15-42A2-A7DD-CBA800ECF113}" type="datetime1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609-89DB-4A1B-A7B8-0D695ACEC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797987" y="769846"/>
            <a:ext cx="410588" cy="299534"/>
          </a:xfrm>
          <a:prstGeom prst="chevron">
            <a:avLst/>
          </a:prstGeom>
          <a:gradFill>
            <a:gsLst>
              <a:gs pos="100000">
                <a:schemeClr val="accent6">
                  <a:lumMod val="75000"/>
                </a:schemeClr>
              </a:gs>
              <a:gs pos="0">
                <a:srgbClr val="C6460C"/>
              </a:gs>
            </a:gsLst>
            <a:lin ang="12600000" scaled="0"/>
          </a:gradFill>
          <a:ln>
            <a:noFill/>
          </a:ln>
          <a:effectLst>
            <a:outerShdw blurRad="101600" sx="102000" sy="102000" algn="ctr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2381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FF7D-BE89-4EF2-9A3B-BD6FB0B6F27D}" type="datetime1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609-89DB-4A1B-A7B8-0D695ACEC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601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56CB-2B8C-4641-B5CC-04F2228C30AD}" type="datetime1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609-89DB-4A1B-A7B8-0D695ACEC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山形 7"/>
          <p:cNvSpPr/>
          <p:nvPr/>
        </p:nvSpPr>
        <p:spPr>
          <a:xfrm>
            <a:off x="797987" y="769846"/>
            <a:ext cx="410588" cy="299534"/>
          </a:xfrm>
          <a:prstGeom prst="chevron">
            <a:avLst/>
          </a:prstGeom>
          <a:gradFill>
            <a:gsLst>
              <a:gs pos="100000">
                <a:schemeClr val="accent6">
                  <a:lumMod val="75000"/>
                </a:schemeClr>
              </a:gs>
              <a:gs pos="0">
                <a:srgbClr val="C6460C"/>
              </a:gs>
            </a:gsLst>
            <a:lin ang="12600000" scaled="0"/>
          </a:gradFill>
          <a:ln>
            <a:noFill/>
          </a:ln>
          <a:effectLst>
            <a:outerShdw blurRad="101600" sx="102000" sy="102000" algn="ctr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8906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05DE-FA0F-4EA0-B602-2CAC9ECF2B84}" type="datetime1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609-89DB-4A1B-A7B8-0D695ACEC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339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C6A3-2CD4-4F21-9537-AC7FCD19B393}" type="datetime1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609-89DB-4A1B-A7B8-0D695ACEC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山形 5"/>
          <p:cNvSpPr/>
          <p:nvPr/>
        </p:nvSpPr>
        <p:spPr>
          <a:xfrm>
            <a:off x="797987" y="769846"/>
            <a:ext cx="410588" cy="299534"/>
          </a:xfrm>
          <a:prstGeom prst="chevron">
            <a:avLst/>
          </a:prstGeom>
          <a:gradFill>
            <a:gsLst>
              <a:gs pos="100000">
                <a:schemeClr val="accent6">
                  <a:lumMod val="75000"/>
                </a:schemeClr>
              </a:gs>
              <a:gs pos="0">
                <a:srgbClr val="C6460C"/>
              </a:gs>
            </a:gsLst>
            <a:lin ang="12600000" scaled="0"/>
          </a:gradFill>
          <a:ln>
            <a:noFill/>
          </a:ln>
          <a:effectLst>
            <a:outerShdw blurRad="101600" sx="102000" sy="102000" algn="ctr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1123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F57A-7CE9-4FDB-864D-A851561762CE}" type="datetime1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609-89DB-4A1B-A7B8-0D695ACEC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52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9908-AC25-41B3-BCA0-3786C7E3020E}" type="datetime1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609-89DB-4A1B-A7B8-0D695ACEC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607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63AD-241A-4CA6-BC1B-D032306CC6FF}" type="datetime1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609-89DB-4A1B-A7B8-0D695ACEC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111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図 10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538141" y="-4602"/>
            <a:ext cx="10501764" cy="757953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0F88F-624D-47BE-85ED-2BD97E079DE5}" type="datetime1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4963" y="6239399"/>
            <a:ext cx="624260" cy="5617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D3609-89DB-4A1B-A7B8-0D695ACEC12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4385" y="28169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0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 spc="-3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G明朝E" panose="02020909000000000000" pitchFamily="17" charset="-128"/>
          <a:ea typeface="HG明朝E" panose="02020909000000000000" pitchFamily="17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HGP創英ﾌﾟﾚｾﾞﾝｽEB" panose="02020800000000000000" pitchFamily="18" charset="-128"/>
          <a:ea typeface="HGP創英ﾌﾟﾚｾﾞﾝｽEB" panose="02020800000000000000" pitchFamily="18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HGP創英ﾌﾟﾚｾﾞﾝｽEB" panose="02020800000000000000" pitchFamily="18" charset="-128"/>
          <a:ea typeface="HGP創英ﾌﾟﾚｾﾞﾝｽEB" panose="02020800000000000000" pitchFamily="18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HGP創英ﾌﾟﾚｾﾞﾝｽEB" panose="02020800000000000000" pitchFamily="18" charset="-128"/>
          <a:ea typeface="HGP創英ﾌﾟﾚｾﾞﾝｽEB" panose="02020800000000000000" pitchFamily="18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HGP創英ﾌﾟﾚｾﾞﾝｽEB" panose="02020800000000000000" pitchFamily="18" charset="-128"/>
          <a:ea typeface="HGP創英ﾌﾟﾚｾﾞﾝｽEB" panose="02020800000000000000" pitchFamily="18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HGP創英ﾌﾟﾚｾﾞﾝｽEB" panose="02020800000000000000" pitchFamily="18" charset="-128"/>
          <a:ea typeface="HGP創英ﾌﾟﾚｾﾞﾝｽEB" panose="02020800000000000000" pitchFamily="18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卒業研究・進捗報告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M0115032</a:t>
            </a:r>
          </a:p>
          <a:p>
            <a:r>
              <a:rPr lang="en-US" altLang="ja-JP" dirty="0" smtClean="0"/>
              <a:t>10/12 </a:t>
            </a:r>
            <a:r>
              <a:rPr lang="ja-JP" altLang="en-US" dirty="0" smtClean="0"/>
              <a:t>石原創太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609-89DB-4A1B-A7B8-0D695ACEC123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635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メモを基に進行フロー作成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609-89DB-4A1B-A7B8-0D695ACEC12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567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活動時間（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10/12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851535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 smtClean="0"/>
              <a:t> </a:t>
            </a:r>
            <a:r>
              <a:rPr lang="ja-JP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曜日　　　　時間</a:t>
            </a:r>
            <a:r>
              <a:rPr lang="en-US" altLang="ja-JP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ja-JP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ja-JP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合計時間　　　　　　　概要</a:t>
            </a:r>
            <a:endParaRPr kumimoji="1" lang="en-US" altLang="ja-JP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bg2">
                    <a:lumMod val="50000"/>
                  </a:schemeClr>
                </a:solidFill>
              </a:rPr>
              <a:t>金</a:t>
            </a:r>
            <a:r>
              <a:rPr lang="ja-JP" altLang="en-US" dirty="0"/>
              <a:t>　</a:t>
            </a:r>
            <a:r>
              <a:rPr lang="ja-JP" altLang="en-US" dirty="0" smtClean="0"/>
              <a:t>１０～１８時</a:t>
            </a:r>
            <a:r>
              <a:rPr lang="ja-JP" altLang="en-US" dirty="0"/>
              <a:t>　　</a:t>
            </a:r>
            <a:r>
              <a:rPr lang="ja-JP" altLang="en-US" dirty="0" smtClean="0"/>
              <a:t>計８時間</a:t>
            </a: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sz="2400" dirty="0" smtClean="0"/>
              <a:t>:</a:t>
            </a:r>
            <a:r>
              <a:rPr lang="ja-JP" altLang="en-US" sz="2400" dirty="0" smtClean="0"/>
              <a:t>手ごろなサイトなど探る</a:t>
            </a:r>
            <a:endParaRPr lang="en-US" altLang="ja-JP" sz="2400" dirty="0" smtClean="0"/>
          </a:p>
          <a:p>
            <a:r>
              <a:rPr lang="ja-JP" altLang="en-US" sz="2000" dirty="0" smtClean="0">
                <a:solidFill>
                  <a:schemeClr val="accent4">
                    <a:lumMod val="75000"/>
                  </a:schemeClr>
                </a:solidFill>
              </a:rPr>
              <a:t>土日　特になし</a:t>
            </a:r>
            <a:endParaRPr lang="en-US" altLang="ja-JP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chemeClr val="accent6"/>
                </a:solidFill>
              </a:rPr>
              <a:t>月</a:t>
            </a:r>
            <a:r>
              <a:rPr lang="ja-JP" altLang="en-US" dirty="0" smtClean="0"/>
              <a:t>　欠席　　　　　　 計８時間　</a:t>
            </a:r>
            <a:r>
              <a:rPr lang="en-US" altLang="ja-JP" sz="2400" dirty="0" smtClean="0"/>
              <a:t>:</a:t>
            </a:r>
          </a:p>
          <a:p>
            <a:r>
              <a:rPr lang="ja-JP" altLang="en-US" dirty="0" smtClean="0">
                <a:solidFill>
                  <a:schemeClr val="accent2"/>
                </a:solidFill>
              </a:rPr>
              <a:t>火</a:t>
            </a:r>
            <a:r>
              <a:rPr lang="ja-JP" altLang="en-US" dirty="0"/>
              <a:t>　</a:t>
            </a:r>
            <a:r>
              <a:rPr lang="ja-JP" altLang="en-US" dirty="0" smtClean="0"/>
              <a:t>１</a:t>
            </a:r>
            <a:r>
              <a:rPr lang="ja-JP" altLang="en-US" dirty="0"/>
              <a:t>４</a:t>
            </a:r>
            <a:r>
              <a:rPr lang="ja-JP" altLang="en-US" dirty="0" smtClean="0"/>
              <a:t>～１</a:t>
            </a:r>
            <a:r>
              <a:rPr lang="ja-JP" altLang="en-US" dirty="0"/>
              <a:t>７</a:t>
            </a:r>
            <a:r>
              <a:rPr lang="ja-JP" altLang="en-US" dirty="0" smtClean="0"/>
              <a:t>時　　計１２時間　</a:t>
            </a:r>
            <a:r>
              <a:rPr lang="en-US" altLang="ja-JP" sz="2400" dirty="0" smtClean="0"/>
              <a:t>:MRTK</a:t>
            </a:r>
            <a:r>
              <a:rPr lang="ja-JP" altLang="en-US" sz="2400" dirty="0" smtClean="0"/>
              <a:t>の使い方調査</a:t>
            </a:r>
            <a:endParaRPr lang="en-US" altLang="ja-JP" sz="2400" dirty="0" smtClean="0"/>
          </a:p>
          <a:p>
            <a:r>
              <a:rPr lang="ja-JP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水</a:t>
            </a:r>
            <a:r>
              <a:rPr lang="ja-JP" altLang="en-US" dirty="0" smtClean="0"/>
              <a:t>　１６～１９時　　計１５時間　</a:t>
            </a:r>
            <a:r>
              <a:rPr lang="en-US" altLang="ja-JP" sz="2400" dirty="0" smtClean="0"/>
              <a:t>:</a:t>
            </a:r>
            <a:r>
              <a:rPr lang="ja-JP" altLang="en-US" sz="2400" dirty="0" smtClean="0"/>
              <a:t>プログラミング勉強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chemeClr val="accent3">
                    <a:lumMod val="75000"/>
                  </a:schemeClr>
                </a:solidFill>
              </a:rPr>
              <a:t>木</a:t>
            </a:r>
            <a:r>
              <a:rPr lang="ja-JP" altLang="en-US" dirty="0"/>
              <a:t>　</a:t>
            </a:r>
            <a:r>
              <a:rPr lang="ja-JP" altLang="en-US" dirty="0" smtClean="0"/>
              <a:t>１４～１７時　　計１９時間　</a:t>
            </a:r>
            <a:r>
              <a:rPr lang="en-US" altLang="ja-JP" sz="2400" dirty="0" smtClean="0"/>
              <a:t>:</a:t>
            </a:r>
            <a:r>
              <a:rPr lang="ja-JP" altLang="en-US" sz="2400" dirty="0" smtClean="0"/>
              <a:t>プログラミングテスト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その他　　</a:t>
            </a:r>
            <a:endParaRPr kumimoji="1"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609-89DB-4A1B-A7B8-0D695ACEC12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1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活動時間（～テンプレ）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851535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 smtClean="0"/>
              <a:t> </a:t>
            </a:r>
            <a:r>
              <a:rPr lang="ja-JP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曜日　　　　時間</a:t>
            </a:r>
            <a:r>
              <a:rPr lang="en-US" altLang="ja-JP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ja-JP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ja-JP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合計時間　　　　　　　概要</a:t>
            </a:r>
            <a:endParaRPr kumimoji="1" lang="en-US" altLang="ja-JP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bg2">
                    <a:lumMod val="50000"/>
                  </a:schemeClr>
                </a:solidFill>
              </a:rPr>
              <a:t>金</a:t>
            </a:r>
            <a:r>
              <a:rPr lang="ja-JP" altLang="en-US" dirty="0"/>
              <a:t>　</a:t>
            </a:r>
            <a:r>
              <a:rPr lang="ja-JP" altLang="en-US" dirty="0" smtClean="0"/>
              <a:t>～時</a:t>
            </a:r>
            <a:r>
              <a:rPr lang="ja-JP" altLang="en-US" dirty="0"/>
              <a:t>　</a:t>
            </a:r>
            <a:r>
              <a:rPr lang="ja-JP" altLang="en-US" dirty="0" smtClean="0"/>
              <a:t>計時間</a:t>
            </a:r>
            <a:r>
              <a:rPr lang="ja-JP" altLang="en-US" dirty="0"/>
              <a:t>　</a:t>
            </a:r>
            <a:r>
              <a:rPr lang="en-US" altLang="ja-JP" sz="2400" dirty="0" smtClean="0"/>
              <a:t>:</a:t>
            </a:r>
          </a:p>
          <a:p>
            <a:r>
              <a:rPr lang="ja-JP" altLang="en-US" sz="2000" dirty="0" smtClean="0">
                <a:solidFill>
                  <a:schemeClr val="accent4">
                    <a:lumMod val="75000"/>
                  </a:schemeClr>
                </a:solidFill>
              </a:rPr>
              <a:t>土日　特になし</a:t>
            </a:r>
            <a:endParaRPr lang="en-US" altLang="ja-JP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chemeClr val="accent6"/>
                </a:solidFill>
              </a:rPr>
              <a:t>月</a:t>
            </a:r>
            <a:r>
              <a:rPr lang="ja-JP" altLang="en-US" dirty="0" smtClean="0"/>
              <a:t>　欠席　計時間　</a:t>
            </a:r>
            <a:r>
              <a:rPr lang="en-US" altLang="ja-JP" sz="2400" dirty="0" smtClean="0"/>
              <a:t>:</a:t>
            </a:r>
          </a:p>
          <a:p>
            <a:r>
              <a:rPr lang="ja-JP" altLang="en-US" dirty="0" smtClean="0">
                <a:solidFill>
                  <a:schemeClr val="accent2"/>
                </a:solidFill>
              </a:rPr>
              <a:t>火</a:t>
            </a:r>
            <a:r>
              <a:rPr lang="ja-JP" altLang="en-US" dirty="0"/>
              <a:t>　</a:t>
            </a:r>
            <a:r>
              <a:rPr lang="ja-JP" altLang="en-US" dirty="0" smtClean="0"/>
              <a:t>～時　計時間　</a:t>
            </a:r>
            <a:r>
              <a:rPr lang="en-US" altLang="ja-JP" sz="2400" dirty="0" smtClean="0"/>
              <a:t>: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水</a:t>
            </a:r>
            <a:r>
              <a:rPr lang="ja-JP" altLang="en-US" dirty="0" smtClean="0"/>
              <a:t>　～時　計時間　</a:t>
            </a:r>
            <a:r>
              <a:rPr lang="en-US" altLang="ja-JP" sz="2400" dirty="0" smtClean="0"/>
              <a:t>: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chemeClr val="accent3">
                    <a:lumMod val="75000"/>
                  </a:schemeClr>
                </a:solidFill>
              </a:rPr>
              <a:t>木</a:t>
            </a:r>
            <a:r>
              <a:rPr lang="ja-JP" altLang="en-US" dirty="0"/>
              <a:t>　</a:t>
            </a:r>
            <a:r>
              <a:rPr lang="ja-JP" altLang="en-US" dirty="0" smtClean="0"/>
              <a:t>～時　計時間　</a:t>
            </a:r>
            <a:r>
              <a:rPr lang="en-US" altLang="ja-JP" sz="2400" dirty="0" smtClean="0"/>
              <a:t>: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その他　　</a:t>
            </a:r>
            <a:endParaRPr kumimoji="1"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609-89DB-4A1B-A7B8-0D695ACEC12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89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進捗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進行</a:t>
            </a:r>
            <a:r>
              <a:rPr kumimoji="1" lang="ja-JP" altLang="en-US" dirty="0" smtClean="0"/>
              <a:t>度合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Mrtoolkit</a:t>
            </a:r>
            <a:r>
              <a:rPr lang="ja-JP" altLang="en-US" dirty="0" smtClean="0"/>
              <a:t>の</a:t>
            </a:r>
            <a:r>
              <a:rPr lang="en-US" altLang="ja-JP" dirty="0" err="1" smtClean="0"/>
              <a:t>InputManager</a:t>
            </a:r>
            <a:r>
              <a:rPr lang="ja-JP" altLang="en-US" dirty="0" smtClean="0"/>
              <a:t>の使い方をある程度学習した。</a:t>
            </a:r>
            <a:endParaRPr lang="en-US" altLang="ja-JP" dirty="0" smtClean="0"/>
          </a:p>
          <a:p>
            <a:r>
              <a:rPr lang="ja-JP" altLang="en-US" dirty="0"/>
              <a:t>具体的</a:t>
            </a:r>
            <a:r>
              <a:rPr lang="ja-JP" altLang="en-US" dirty="0" smtClean="0"/>
              <a:t>な進捗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オブジェクトをカーソルで注目した状態で、クリック動作を行うと</a:t>
            </a:r>
            <a:r>
              <a:rPr lang="en-US" altLang="ja-JP" dirty="0" err="1" smtClean="0"/>
              <a:t>D</a:t>
            </a:r>
            <a:r>
              <a:rPr kumimoji="1" lang="en-US" altLang="ja-JP" dirty="0" err="1" smtClean="0"/>
              <a:t>ebug.Log</a:t>
            </a:r>
            <a:r>
              <a:rPr kumimoji="1" lang="ja-JP" altLang="en-US" dirty="0" smtClean="0"/>
              <a:t>でその回数が表示されるようにした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ジェスチャー操作を読み込むなどの操作を可能にする、各モジュールの取得と継承などについていろいろ調べて実装をしている最中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スクリプトの基礎的な部分を学び直していた、しかし、未だ理解が追い付かない部分もある</a:t>
            </a:r>
            <a:endParaRPr kumimoji="1"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609-89DB-4A1B-A7B8-0D695ACEC12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19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進捗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797344"/>
            <a:ext cx="7886700" cy="4351338"/>
          </a:xfrm>
        </p:spPr>
        <p:txBody>
          <a:bodyPr/>
          <a:lstStyle/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現在のシーン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赤い</a:t>
            </a:r>
            <a:r>
              <a:rPr kumimoji="1" lang="en-US" altLang="ja-JP" dirty="0" smtClean="0"/>
              <a:t>Text</a:t>
            </a:r>
            <a:r>
              <a:rPr kumimoji="1" lang="ja-JP" altLang="en-US" dirty="0" smtClean="0"/>
              <a:t>オブジェクトにアウトプットできるようにする予定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エミュレータ上だと距離感が図りづらいため配置バランスはまだよくない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609-89DB-4A1B-A7B8-0D695ACEC123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47" y="1581085"/>
            <a:ext cx="7007061" cy="259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575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進捗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lang="ja-JP" altLang="en-US" sz="2400" dirty="0" smtClean="0"/>
              <a:t>エミュレータでは、</a:t>
            </a:r>
            <a:r>
              <a:rPr lang="en-US" altLang="ja-JP" sz="2400" dirty="0" err="1" smtClean="0"/>
              <a:t>spece</a:t>
            </a:r>
            <a:r>
              <a:rPr lang="ja-JP" altLang="en-US" sz="2400" dirty="0" smtClean="0"/>
              <a:t>キーを押す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ことで</a:t>
            </a:r>
            <a:r>
              <a:rPr lang="en-US" altLang="ja-JP" sz="2400" dirty="0" smtClean="0"/>
              <a:t>HoloLens</a:t>
            </a:r>
            <a:r>
              <a:rPr lang="ja-JP" altLang="en-US" sz="2400" dirty="0" smtClean="0"/>
              <a:t>が手を検出したとき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をシミュレートできる（左手は</a:t>
            </a:r>
            <a:r>
              <a:rPr lang="en-US" altLang="ja-JP" sz="2400" dirty="0" smtClean="0"/>
              <a:t>Shift</a:t>
            </a:r>
            <a:r>
              <a:rPr lang="ja-JP" altLang="en-US" sz="2400" dirty="0" smtClean="0"/>
              <a:t>）</a:t>
            </a:r>
            <a:endParaRPr lang="en-US" altLang="ja-JP" sz="2400" dirty="0"/>
          </a:p>
          <a:p>
            <a:endParaRPr kumimoji="1" lang="en-US" altLang="ja-JP" sz="2400" dirty="0" smtClean="0"/>
          </a:p>
          <a:p>
            <a:r>
              <a:rPr lang="ja-JP" altLang="en-US" sz="2400" dirty="0"/>
              <a:t>クリック</a:t>
            </a:r>
            <a:r>
              <a:rPr lang="ja-JP" altLang="en-US" sz="2400" dirty="0" smtClean="0"/>
              <a:t>をすることで</a:t>
            </a:r>
            <a:r>
              <a:rPr lang="en-US" altLang="ja-JP" sz="2400" dirty="0" err="1" smtClean="0"/>
              <a:t>Debug.Log</a:t>
            </a:r>
            <a:r>
              <a:rPr lang="ja-JP" altLang="en-US" sz="2400" dirty="0" smtClean="0"/>
              <a:t>が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流れる</a:t>
            </a:r>
            <a:endParaRPr kumimoji="1" lang="ja-JP" altLang="en-US" sz="24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609-89DB-4A1B-A7B8-0D695ACEC123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239675"/>
            <a:ext cx="5786796" cy="2057527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454" y="2296183"/>
            <a:ext cx="3716769" cy="365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11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今週・今後の予定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今週は、より</a:t>
            </a:r>
            <a:r>
              <a:rPr lang="en-US" altLang="ja-JP" dirty="0" smtClean="0"/>
              <a:t>MRTK</a:t>
            </a:r>
            <a:r>
              <a:rPr lang="ja-JP" altLang="en-US" dirty="0" smtClean="0"/>
              <a:t>の各モジュールへの理解を深め、扱えることができるようにする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今までのカプセル型から、より角度や位置を正確に把握しやすいようなガイドの形を考える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CG</a:t>
            </a:r>
            <a:r>
              <a:rPr lang="ja-JP" altLang="en-US" dirty="0" smtClean="0"/>
              <a:t>クリエイトソフトのように、３軸の線をガイドの基準位置に置き、線の交点からガイド線を生やすように使うことで、タテ・ヨコ・奥行きの３成分を視覚的に楽に理解できるようなものを考えている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609-89DB-4A1B-A7B8-0D695ACEC12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240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就活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株式会社アジルコア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検討中</a:t>
            </a:r>
            <a:endParaRPr kumimoji="1" lang="en-US" altLang="ja-JP" dirty="0" smtClean="0"/>
          </a:p>
          <a:p>
            <a:pPr lvl="1"/>
            <a:endParaRPr lang="en-US" altLang="ja-JP" dirty="0"/>
          </a:p>
          <a:p>
            <a:endParaRPr lang="en-US" altLang="ja-JP" dirty="0" smtClean="0"/>
          </a:p>
          <a:p>
            <a:r>
              <a:rPr kumimoji="1" lang="ja-JP" altLang="en-US" dirty="0" smtClean="0"/>
              <a:t>現在内定：０</a:t>
            </a:r>
            <a:endParaRPr kumimoji="1" lang="en-US" altLang="ja-JP" dirty="0" smtClean="0"/>
          </a:p>
          <a:p>
            <a:r>
              <a:rPr kumimoji="1" lang="ja-JP" altLang="en-US" dirty="0" smtClean="0"/>
              <a:t>選考進行中：０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609-89DB-4A1B-A7B8-0D695ACEC12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29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ＵＩを改善し、必要な機能だけを実装する準備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>
                <a:solidFill>
                  <a:schemeClr val="accent2"/>
                </a:solidFill>
              </a:rPr>
              <a:t>クリック</a:t>
            </a:r>
            <a:r>
              <a:rPr kumimoji="1" lang="ja-JP" altLang="en-US" dirty="0" smtClean="0"/>
              <a:t>に対して</a:t>
            </a:r>
            <a:r>
              <a:rPr kumimoji="1" lang="ja-JP" altLang="en-US" dirty="0" smtClean="0">
                <a:solidFill>
                  <a:schemeClr val="accent2"/>
                </a:solidFill>
              </a:rPr>
              <a:t>オブジェクトが反応する部分</a:t>
            </a:r>
            <a:r>
              <a:rPr kumimoji="1" lang="ja-JP" altLang="en-US" dirty="0" smtClean="0"/>
              <a:t>を実装する</a:t>
            </a:r>
            <a:endParaRPr kumimoji="1" lang="en-US" altLang="ja-JP" dirty="0" smtClean="0"/>
          </a:p>
          <a:p>
            <a:pPr lvl="1"/>
            <a:r>
              <a:rPr lang="ja-JP" altLang="en-US" dirty="0" smtClean="0">
                <a:solidFill>
                  <a:schemeClr val="accent2"/>
                </a:solidFill>
              </a:rPr>
              <a:t>必要なスクリプトはわかっている</a:t>
            </a:r>
            <a:r>
              <a:rPr lang="ja-JP" altLang="en-US" dirty="0" smtClean="0"/>
              <a:t>が、実装していない</a:t>
            </a:r>
            <a:endParaRPr lang="en-US" altLang="ja-JP" dirty="0" smtClean="0"/>
          </a:p>
          <a:p>
            <a:r>
              <a:rPr kumimoji="1" lang="ja-JP" altLang="en-US" dirty="0" smtClean="0"/>
              <a:t>３軸でＵＩ全体を動かせる感じのものを作る</a:t>
            </a:r>
            <a:endParaRPr kumimoji="1" lang="en-US" altLang="ja-JP" dirty="0" smtClean="0"/>
          </a:p>
          <a:p>
            <a:pPr lvl="1"/>
            <a:r>
              <a:rPr lang="ja-JP" altLang="en-US" dirty="0" smtClean="0">
                <a:solidFill>
                  <a:schemeClr val="accent2"/>
                </a:solidFill>
              </a:rPr>
              <a:t>マーカー読み取り等未導入</a:t>
            </a:r>
            <a:r>
              <a:rPr lang="ja-JP" altLang="en-US" dirty="0" smtClean="0"/>
              <a:t>のため、手動操作</a:t>
            </a:r>
            <a:endParaRPr lang="en-US" altLang="ja-JP" dirty="0" smtClean="0"/>
          </a:p>
          <a:p>
            <a:r>
              <a:rPr kumimoji="1" lang="ja-JP" altLang="en-US" dirty="0"/>
              <a:t>テキスト</a:t>
            </a:r>
            <a:r>
              <a:rPr kumimoji="1" lang="ja-JP" altLang="en-US" dirty="0" smtClean="0"/>
              <a:t>なり読み込み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>
                <a:solidFill>
                  <a:schemeClr val="accent2"/>
                </a:solidFill>
              </a:rPr>
              <a:t>外部から読み込んだファイル</a:t>
            </a:r>
            <a:r>
              <a:rPr kumimoji="1" lang="ja-JP" altLang="en-US" dirty="0" smtClean="0"/>
              <a:t>を用いて実行中のシーンの内容を変えるということを実装したい</a:t>
            </a:r>
            <a:endParaRPr kumimoji="1" lang="en-US" altLang="ja-JP" dirty="0" smtClean="0"/>
          </a:p>
          <a:p>
            <a:pPr lvl="1"/>
            <a:endParaRPr lang="en-US" altLang="ja-JP" dirty="0"/>
          </a:p>
          <a:p>
            <a:r>
              <a:rPr kumimoji="1" lang="ja-JP" altLang="en-US" dirty="0" smtClean="0"/>
              <a:t>以上があれば最低要項は満たす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609-89DB-4A1B-A7B8-0D695ACEC12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9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ーマ1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テーマ1" id="{2B704659-0049-4ACF-B895-98F88B06AEED}" vid="{7A786C34-58F0-4860-87A4-2E30B70A854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13632</TotalTime>
  <Words>365</Words>
  <Application>Microsoft Office PowerPoint</Application>
  <PresentationFormat>画面に合わせる (4:3)</PresentationFormat>
  <Paragraphs>79</Paragraphs>
  <Slides>10</Slides>
  <Notes>0</Notes>
  <HiddenSlides>3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HGP創英ﾌﾟﾚｾﾞﾝｽEB</vt:lpstr>
      <vt:lpstr>HG明朝E</vt:lpstr>
      <vt:lpstr>ＭＳ Ｐゴシック</vt:lpstr>
      <vt:lpstr>Arial</vt:lpstr>
      <vt:lpstr>Calibri</vt:lpstr>
      <vt:lpstr>テーマ1</vt:lpstr>
      <vt:lpstr>卒業研究・進捗報告</vt:lpstr>
      <vt:lpstr>活動時間（～10/12）</vt:lpstr>
      <vt:lpstr>活動時間（～テンプレ）</vt:lpstr>
      <vt:lpstr>進捗</vt:lpstr>
      <vt:lpstr>進捗</vt:lpstr>
      <vt:lpstr>進捗</vt:lpstr>
      <vt:lpstr>今週・今後の予定</vt:lpstr>
      <vt:lpstr>就活</vt:lpstr>
      <vt:lpstr>目標</vt:lpstr>
      <vt:lpstr>PowerPoint プレゼンテーション</vt:lpstr>
    </vt:vector>
  </TitlesOfParts>
  <Company>東京工科大学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進捗</dc:title>
  <dc:creator>m0115032</dc:creator>
  <cp:lastModifiedBy>m0115032</cp:lastModifiedBy>
  <cp:revision>23</cp:revision>
  <dcterms:created xsi:type="dcterms:W3CDTF">2018-10-02T07:36:01Z</dcterms:created>
  <dcterms:modified xsi:type="dcterms:W3CDTF">2018-10-12T01:26:16Z</dcterms:modified>
</cp:coreProperties>
</file>